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7AC6D-942D-4BD5-8FC7-2996F66B9681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1F0E4-FA63-4602-B07E-D471528ABA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74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1F0E4-FA63-4602-B07E-D471528ABA3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18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FD018-1C24-4F6F-BCBD-EB894F8C9AB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F7FB0-BC49-4008-A10A-7481C255A65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0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B1C74-5D3F-43FF-9E32-C456F5F188DC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2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4E352-0C45-46E1-A3D2-2493DE1E56B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4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88C8E-1C6F-400D-B57F-6E88405C9C8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6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ACD35-C43C-4361-AC1A-FF2DEF613B5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98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86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285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6AE7-2F45-44BD-839E-8D1FC1768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6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80B5B-BBD7-41D7-9D81-56138F8D4C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6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07BE-323C-4163-A4EC-1C11AD6B49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102C-BB48-4BCC-BB8A-78D6A5D8E4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7C1EB-390C-48CA-98C4-9F9CA1520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09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D9919-18E6-4541-9C71-F3CA3BB3F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56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4C32E-6444-4BC1-B15A-E0E4D639D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98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DD34-F4BC-4EF1-9129-2350B2A66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2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6243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110C-E4EE-4F6A-BF72-B2375F8ABB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17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67EB-17B9-48C1-BF5B-8A605966AB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8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0AC4-5253-4B2B-845E-8C0A94B9D2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8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01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23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88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92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81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12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42D8-9FEA-4A77-B540-136E617B408A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28065-659A-4C73-90D0-B795DCAFA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95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C5251-AD8C-4F50-AD5E-02920921B6A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23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Edited Photo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23939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>
                <a:solidFill>
                  <a:srgbClr val="FFFFFF"/>
                </a:solidFill>
              </a:rPr>
              <a:t>REMEMBER THE WORDS</a:t>
            </a:r>
          </a:p>
        </p:txBody>
      </p:sp>
    </p:spTree>
    <p:extLst>
      <p:ext uri="{BB962C8B-B14F-4D97-AF65-F5344CB8AC3E}">
        <p14:creationId xmlns:p14="http://schemas.microsoft.com/office/powerpoint/2010/main" val="5124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Edited Photo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0" y="260350"/>
            <a:ext cx="9144000" cy="554513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REMEMBER THE WORDS</a:t>
            </a:r>
            <a:r>
              <a:rPr lang="en-US" sz="4000" b="1">
                <a:solidFill>
                  <a:schemeClr val="bg1"/>
                </a:solidFill>
              </a:rPr>
              <a:t/>
            </a:r>
            <a:br>
              <a:rPr lang="en-US" sz="4000" b="1">
                <a:solidFill>
                  <a:schemeClr val="bg1"/>
                </a:solidFill>
              </a:rPr>
            </a:b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7338" y="2133600"/>
            <a:ext cx="8856662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When you feel like your world has let you down,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When you feel there’s no love to be found,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When you feel like all you have is emptiness,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Remember the words that Jesus said.</a:t>
            </a:r>
          </a:p>
        </p:txBody>
      </p:sp>
    </p:spTree>
    <p:extLst>
      <p:ext uri="{BB962C8B-B14F-4D97-AF65-F5344CB8AC3E}">
        <p14:creationId xmlns:p14="http://schemas.microsoft.com/office/powerpoint/2010/main" val="329426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 descr="Edited Photo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392113" y="1736725"/>
            <a:ext cx="83629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I have gone to prepare a place for you.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My Spirit is your comfort and your guide.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My love will surround you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through your days and nights.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Forever I will stay by your side.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Forever I will stay by your side.</a:t>
            </a:r>
          </a:p>
        </p:txBody>
      </p:sp>
    </p:spTree>
    <p:extLst>
      <p:ext uri="{BB962C8B-B14F-4D97-AF65-F5344CB8AC3E}">
        <p14:creationId xmlns:p14="http://schemas.microsoft.com/office/powerpoint/2010/main" val="277192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Edited Photo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441325" y="2163763"/>
            <a:ext cx="825976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200">
                <a:solidFill>
                  <a:srgbClr val="FFFFFF"/>
                </a:solidFill>
              </a:rPr>
              <a:t>When you feel like your world is falling down,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200">
                <a:solidFill>
                  <a:srgbClr val="FFFFFF"/>
                </a:solidFill>
              </a:rPr>
              <a:t>when you feel like your faith is shaky ground.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200">
                <a:solidFill>
                  <a:srgbClr val="FFFFFF"/>
                </a:solidFill>
              </a:rPr>
              <a:t>When it seems like there’s nothing left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200">
                <a:solidFill>
                  <a:srgbClr val="FFFFFF"/>
                </a:solidFill>
              </a:rPr>
              <a:t>that you can do,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200">
                <a:solidFill>
                  <a:srgbClr val="FFFFFF"/>
                </a:solidFill>
              </a:rPr>
              <a:t>remember the words he said to you.</a:t>
            </a:r>
          </a:p>
        </p:txBody>
      </p:sp>
    </p:spTree>
    <p:extLst>
      <p:ext uri="{BB962C8B-B14F-4D97-AF65-F5344CB8AC3E}">
        <p14:creationId xmlns:p14="http://schemas.microsoft.com/office/powerpoint/2010/main" val="199406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 descr="Edited Photo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393700" y="2011363"/>
            <a:ext cx="83629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I have gone to prepare a place for you,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a place of perfect peace and harmony.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I am the Way and the Truth and the Life: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Come to the Father through me.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Come to the Father through me.</a:t>
            </a:r>
          </a:p>
        </p:txBody>
      </p:sp>
    </p:spTree>
    <p:extLst>
      <p:ext uri="{BB962C8B-B14F-4D97-AF65-F5344CB8AC3E}">
        <p14:creationId xmlns:p14="http://schemas.microsoft.com/office/powerpoint/2010/main" val="377464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 descr="Edited Photo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138113" y="1735138"/>
            <a:ext cx="88709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I have gone to prepare a place for you.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Trust in God and trust in me.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One day I’ll return and hold you at my side.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Trust in me and you’ll be free.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Trust in me and you’ll be free.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9875" algn="ctr"/>
              </a:tabLst>
            </a:pPr>
            <a:r>
              <a:rPr lang="en-US" sz="3600">
                <a:solidFill>
                  <a:srgbClr val="FFFFFF"/>
                </a:solidFill>
              </a:rPr>
              <a:t>Trust in me and you’ll be free.</a:t>
            </a:r>
          </a:p>
        </p:txBody>
      </p:sp>
    </p:spTree>
    <p:extLst>
      <p:ext uri="{BB962C8B-B14F-4D97-AF65-F5344CB8AC3E}">
        <p14:creationId xmlns:p14="http://schemas.microsoft.com/office/powerpoint/2010/main" val="60096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On-screen Show (4:3)</PresentationFormat>
  <Paragraphs>35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Default Design</vt:lpstr>
      <vt:lpstr>PowerPoint Presentation</vt:lpstr>
      <vt:lpstr>PowerPoint Presentation</vt:lpstr>
      <vt:lpstr>REMEMBER THE WORDS 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1</cp:revision>
  <dcterms:created xsi:type="dcterms:W3CDTF">2012-03-21T12:38:35Z</dcterms:created>
  <dcterms:modified xsi:type="dcterms:W3CDTF">2012-03-21T12:39:16Z</dcterms:modified>
</cp:coreProperties>
</file>